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4"/>
    <p:sldMasterId id="2147483688" r:id="rId5"/>
    <p:sldMasterId id="2147483674" r:id="rId6"/>
  </p:sldMasterIdLst>
  <p:notesMasterIdLst>
    <p:notesMasterId r:id="rId28"/>
  </p:notesMasterIdLst>
  <p:sldIdLst>
    <p:sldId id="257" r:id="rId7"/>
    <p:sldId id="297" r:id="rId8"/>
    <p:sldId id="287" r:id="rId9"/>
    <p:sldId id="291" r:id="rId10"/>
    <p:sldId id="299" r:id="rId11"/>
    <p:sldId id="300" r:id="rId12"/>
    <p:sldId id="294" r:id="rId13"/>
    <p:sldId id="295" r:id="rId14"/>
    <p:sldId id="296" r:id="rId15"/>
    <p:sldId id="293" r:id="rId16"/>
    <p:sldId id="301" r:id="rId17"/>
    <p:sldId id="298" r:id="rId18"/>
    <p:sldId id="292" r:id="rId19"/>
    <p:sldId id="264" r:id="rId20"/>
    <p:sldId id="265" r:id="rId21"/>
    <p:sldId id="266" r:id="rId22"/>
    <p:sldId id="267" r:id="rId23"/>
    <p:sldId id="268" r:id="rId24"/>
    <p:sldId id="272" r:id="rId25"/>
    <p:sldId id="273" r:id="rId26"/>
    <p:sldId id="289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Open Sans" panose="020B060402020202020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A4336-737B-44C5-896E-F042A637A84B}" v="347" dt="2020-11-10T19:13:31.502"/>
    <p1510:client id="{0FAA273E-201B-46CD-934B-C3EAD8F77E64}" vWet="4" dt="2020-11-10T03:09:28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5/10/relationships/revisionInfo" Target="revisionInfo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0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8.svg"/><Relationship Id="rId3" Type="http://schemas.openxmlformats.org/officeDocument/2006/relationships/image" Target="../media/image39.svg"/><Relationship Id="rId7" Type="http://schemas.openxmlformats.org/officeDocument/2006/relationships/image" Target="../media/image21.svg"/><Relationship Id="rId12" Type="http://schemas.openxmlformats.org/officeDocument/2006/relationships/image" Target="../media/image7.png"/><Relationship Id="rId17" Type="http://schemas.openxmlformats.org/officeDocument/2006/relationships/image" Target="../media/image47.svg"/><Relationship Id="rId2" Type="http://schemas.openxmlformats.org/officeDocument/2006/relationships/image" Target="../media/image38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11" Type="http://schemas.openxmlformats.org/officeDocument/2006/relationships/image" Target="../media/image43.svg"/><Relationship Id="rId5" Type="http://schemas.openxmlformats.org/officeDocument/2006/relationships/image" Target="../media/image41.svg"/><Relationship Id="rId15" Type="http://schemas.openxmlformats.org/officeDocument/2006/relationships/image" Target="../media/image45.sv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10.sv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.sv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12" Type="http://schemas.openxmlformats.org/officeDocument/2006/relationships/image" Target="../media/image3.png"/><Relationship Id="rId17" Type="http://schemas.openxmlformats.org/officeDocument/2006/relationships/image" Target="../media/image61.svg"/><Relationship Id="rId2" Type="http://schemas.openxmlformats.org/officeDocument/2006/relationships/image" Target="../media/image48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5" Type="http://schemas.openxmlformats.org/officeDocument/2006/relationships/image" Target="../media/image59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sv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17" Type="http://schemas.openxmlformats.org/officeDocument/2006/relationships/image" Target="../media/image75.svg"/><Relationship Id="rId2" Type="http://schemas.openxmlformats.org/officeDocument/2006/relationships/image" Target="../media/image62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5" Type="http://schemas.openxmlformats.org/officeDocument/2006/relationships/image" Target="../media/image6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Relationship Id="rId1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ybuild.microsoft.com/sessions/d8c30325-8134-40a3-8849-e109df17f6fe" TargetMode="External"/><Relationship Id="rId2" Type="http://schemas.openxmlformats.org/officeDocument/2006/relationships/hyperlink" Target="https://kccncna20.sched.com/event/ekAa/project-tye-building-developer-focused-tooling-for-kubernetes-and-net-david-fowler-justin-kotalik-microsof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0Z02t_7gm8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ka.ms/AA7q20u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236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and Deploying Microservices with </a:t>
            </a:r>
            <a:r>
              <a:rPr lang="en-US" dirty="0" err="1"/>
              <a:t>Tye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 Fowler</a:t>
            </a:r>
          </a:p>
          <a:p>
            <a:r>
              <a:rPr lang="en-US" dirty="0"/>
              <a:t>Glenn Condron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Content Placeholder 19" descr="Chart, bar chart&#10;&#10;Description automatically generated">
            <a:extLst>
              <a:ext uri="{FF2B5EF4-FFF2-40B4-BE49-F238E27FC236}">
                <a16:creationId xmlns:a16="http://schemas.microsoft.com/office/drawing/2014/main" id="{D0578B21-1027-4922-9117-1DA3056FA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1100" y="1841500"/>
            <a:ext cx="4902200" cy="2819400"/>
          </a:xfrm>
        </p:spPr>
      </p:pic>
      <p:pic>
        <p:nvPicPr>
          <p:cNvPr id="30" name="Picture 29" descr="Chart, bar chart&#10;&#10;Description automatically generated">
            <a:extLst>
              <a:ext uri="{FF2B5EF4-FFF2-40B4-BE49-F238E27FC236}">
                <a16:creationId xmlns:a16="http://schemas.microsoft.com/office/drawing/2014/main" id="{C58635B4-9108-4B31-ACCE-ED5B3938B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800" y="1841500"/>
            <a:ext cx="4826000" cy="2819400"/>
          </a:xfrm>
          <a:prstGeom prst="rect">
            <a:avLst/>
          </a:prstGeom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A9A3D815-C3BB-4076-8D32-BCF3D115A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4724400"/>
            <a:ext cx="3962400" cy="1549400"/>
          </a:xfrm>
          <a:prstGeom prst="rect">
            <a:avLst/>
          </a:prstGeom>
        </p:spPr>
      </p:pic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29566162-D5B1-43FF-97E4-AB8360175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700" y="4724400"/>
            <a:ext cx="5765800" cy="15494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2960C6E-C40E-4CAE-8CE6-9A4C8A0FA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What did we learn?</a:t>
            </a:r>
            <a:endParaRPr lang="en-US" sz="5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324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01373E-5893-4E37-9DB2-BC47B919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0CAA08-AA76-4D71-A1AC-E5F7D802C7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57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A86F-2984-4406-9F4A-D18EB92E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07BD8-F7C0-4D98-8730-C4E41D18B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 Code extension</a:t>
            </a:r>
          </a:p>
          <a:p>
            <a:r>
              <a:rPr lang="en-US" dirty="0"/>
              <a:t>VS Integration</a:t>
            </a:r>
          </a:p>
          <a:p>
            <a:r>
              <a:rPr lang="en-US" dirty="0"/>
              <a:t>Functions Deployment</a:t>
            </a:r>
          </a:p>
          <a:p>
            <a:r>
              <a:rPr lang="en-US" dirty="0"/>
              <a:t>Docker compose interop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08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26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9E168-C108-467E-8A31-F1560877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talking about today?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0987C7-4C9B-44A7-B0F1-43401C037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you saw in the keynote it’s tooling for building and deploying multi-service apps to Kubernetes.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Talk Links:</a:t>
            </a:r>
          </a:p>
          <a:p>
            <a:pPr lvl="1"/>
            <a:r>
              <a:rPr lang="en-US" dirty="0"/>
              <a:t>.NET Conf 2020 Keynote</a:t>
            </a:r>
          </a:p>
          <a:p>
            <a:pPr lvl="1"/>
            <a:r>
              <a:rPr lang="en-US" dirty="0" err="1">
                <a:hlinkClick r:id="rId2"/>
              </a:rPr>
              <a:t>Kubecon</a:t>
            </a:r>
            <a:r>
              <a:rPr lang="en-US" dirty="0">
                <a:hlinkClick r:id="rId2"/>
              </a:rPr>
              <a:t> Talk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BUILD 2020 Talk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Community Standup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51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52DF8-2F6F-4D2E-B278-5546E59C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haven’t shown in talks before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1D74-5EE4-4DA1-9870-E1A5FAB59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VS Code extension</a:t>
            </a:r>
          </a:p>
          <a:p>
            <a:r>
              <a:rPr lang="en-US" dirty="0"/>
              <a:t>Health Checks [Community PR]</a:t>
            </a:r>
          </a:p>
          <a:p>
            <a:r>
              <a:rPr lang="en-US" dirty="0"/>
              <a:t>Tags</a:t>
            </a:r>
          </a:p>
          <a:p>
            <a:r>
              <a:rPr lang="en-US" dirty="0"/>
              <a:t>Watch</a:t>
            </a:r>
          </a:p>
          <a:p>
            <a:r>
              <a:rPr lang="en-US" dirty="0" err="1"/>
              <a:t>Tye</a:t>
            </a:r>
            <a:r>
              <a:rPr lang="en-US" dirty="0"/>
              <a:t> generate command</a:t>
            </a:r>
          </a:p>
          <a:p>
            <a:r>
              <a:rPr lang="en-US" dirty="0"/>
              <a:t>Azure Functions</a:t>
            </a:r>
          </a:p>
          <a:p>
            <a:r>
              <a:rPr lang="en-US" dirty="0"/>
              <a:t>SEQ extension</a:t>
            </a:r>
          </a:p>
          <a:p>
            <a:r>
              <a:rPr lang="en-US" dirty="0"/>
              <a:t>Depend on </a:t>
            </a:r>
            <a:r>
              <a:rPr lang="en-US" dirty="0" err="1"/>
              <a:t>Tye</a:t>
            </a:r>
            <a:r>
              <a:rPr lang="en-US" dirty="0"/>
              <a:t> file</a:t>
            </a:r>
          </a:p>
          <a:p>
            <a:r>
              <a:rPr lang="en-US" dirty="0" err="1"/>
              <a:t>Zipkin</a:t>
            </a:r>
            <a:endParaRPr lang="en-US" dirty="0"/>
          </a:p>
          <a:p>
            <a:r>
              <a:rPr lang="en-US" dirty="0"/>
              <a:t>DAPR</a:t>
            </a:r>
          </a:p>
        </p:txBody>
      </p:sp>
    </p:spTree>
    <p:extLst>
      <p:ext uri="{BB962C8B-B14F-4D97-AF65-F5344CB8AC3E}">
        <p14:creationId xmlns:p14="http://schemas.microsoft.com/office/powerpoint/2010/main" val="3319925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5EB914-39CC-4D80-9482-9FB897D4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start </a:t>
            </a:r>
            <a:r>
              <a:rPr lang="en-US" dirty="0" err="1"/>
              <a:t>Tye</a:t>
            </a:r>
            <a:r>
              <a:rPr lang="en-US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C35A1D-2180-4F7E-AEEB-986D16780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Flatten the learning curve for .NET developers trying to build Microservices and use Kubernetes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D0FAB-3FAB-4CDD-80C7-5E02966EF143}"/>
              </a:ext>
            </a:extLst>
          </p:cNvPr>
          <p:cNvGrpSpPr/>
          <p:nvPr/>
        </p:nvGrpSpPr>
        <p:grpSpPr>
          <a:xfrm>
            <a:off x="2596578" y="3192236"/>
            <a:ext cx="6998844" cy="3049167"/>
            <a:chOff x="308459" y="1479582"/>
            <a:chExt cx="8853921" cy="512513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6658F9-6393-478C-BF56-55511EBB35F9}"/>
                </a:ext>
              </a:extLst>
            </p:cNvPr>
            <p:cNvCxnSpPr/>
            <p:nvPr/>
          </p:nvCxnSpPr>
          <p:spPr>
            <a:xfrm>
              <a:off x="776551" y="1479582"/>
              <a:ext cx="0" cy="46547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BF26566-374B-4309-9AE2-0F3F811E2033}"/>
                </a:ext>
              </a:extLst>
            </p:cNvPr>
            <p:cNvCxnSpPr/>
            <p:nvPr/>
          </p:nvCxnSpPr>
          <p:spPr>
            <a:xfrm>
              <a:off x="776551" y="6134292"/>
              <a:ext cx="83858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B3FC7B-1A1C-41BF-A247-61EFE0438EDA}"/>
                </a:ext>
              </a:extLst>
            </p:cNvPr>
            <p:cNvSpPr txBox="1"/>
            <p:nvPr/>
          </p:nvSpPr>
          <p:spPr>
            <a:xfrm rot="16200000">
              <a:off x="-124064" y="3781665"/>
              <a:ext cx="1234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Complexity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9E5BCC-D8D0-4262-861C-2511345AA042}"/>
                </a:ext>
              </a:extLst>
            </p:cNvPr>
            <p:cNvSpPr txBox="1"/>
            <p:nvPr/>
          </p:nvSpPr>
          <p:spPr>
            <a:xfrm flipH="1">
              <a:off x="4500386" y="6235381"/>
              <a:ext cx="2302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744AD0-66E7-44DE-ADAF-88F5C62905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210" y="1787445"/>
              <a:ext cx="785741" cy="4236567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6E325B-78C3-441B-92DE-6D327B5C3E2E}"/>
                </a:ext>
              </a:extLst>
            </p:cNvPr>
            <p:cNvSpPr txBox="1"/>
            <p:nvPr/>
          </p:nvSpPr>
          <p:spPr>
            <a:xfrm>
              <a:off x="1690951" y="1602779"/>
              <a:ext cx="1948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10000"/>
                    </a:schemeClr>
                  </a:solidFill>
                </a:rPr>
                <a:t>Kubernetes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7A81D6-F358-45B5-A868-F07DC0447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20" y="5481805"/>
              <a:ext cx="5853998" cy="5422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D66AFA-34AD-456D-ADA2-A0F57E4BE8E3}"/>
                </a:ext>
              </a:extLst>
            </p:cNvPr>
            <p:cNvSpPr txBox="1"/>
            <p:nvPr/>
          </p:nvSpPr>
          <p:spPr>
            <a:xfrm>
              <a:off x="6841918" y="5297139"/>
              <a:ext cx="503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Tye</a:t>
              </a:r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A85A7144-DC0B-4B9D-8DA1-D5B1B2F5F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7522" y="5176964"/>
            <a:ext cx="1715810" cy="16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08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5EB914-39CC-4D80-9482-9FB897D4C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438423" cy="1600200"/>
          </a:xfrm>
        </p:spPr>
        <p:txBody>
          <a:bodyPr/>
          <a:lstStyle/>
          <a:p>
            <a:r>
              <a:rPr lang="en-US" dirty="0"/>
              <a:t>Why an experiment?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C35A1D-2180-4F7E-AEEB-986D16780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238648" cy="3811588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Understand how people are building apps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Understand how we can best fit into that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Understand the what’s really a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Understand the limitations/potential of existing tech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‘Any fool can know. The point is to understand.’ –Albert Einstein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DA8B78B-059A-4F75-931F-3FA8CEAE2F5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534882" y="858704"/>
            <a:ext cx="5140591" cy="514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79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0CBD-D8E0-4297-8859-91B23590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Tye</a:t>
            </a:r>
            <a:r>
              <a:rPr lang="en-US" dirty="0"/>
              <a:t> Survey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D0063-9065-4302-A8E9-A8DBC1168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b="0" i="0" dirty="0">
              <a:solidFill>
                <a:srgbClr val="032F62"/>
              </a:solidFill>
              <a:effectLst/>
              <a:latin typeface="SFMono-Regular"/>
              <a:hlinkClick r:id="rId2"/>
            </a:endParaRPr>
          </a:p>
          <a:p>
            <a:r>
              <a:rPr lang="en-US" dirty="0">
                <a:solidFill>
                  <a:srgbClr val="032F62"/>
                </a:solidFill>
                <a:latin typeface="SFMono-Regular"/>
              </a:rPr>
              <a:t>The following data comes primarily from our </a:t>
            </a:r>
            <a:r>
              <a:rPr lang="en-US" dirty="0" err="1">
                <a:solidFill>
                  <a:srgbClr val="032F62"/>
                </a:solidFill>
                <a:latin typeface="SFMono-Regular"/>
              </a:rPr>
              <a:t>Tye</a:t>
            </a:r>
            <a:r>
              <a:rPr lang="en-US" dirty="0">
                <a:solidFill>
                  <a:srgbClr val="032F62"/>
                </a:solidFill>
                <a:latin typeface="SFMono-Regular"/>
              </a:rPr>
              <a:t> survey. If you’ve used </a:t>
            </a:r>
            <a:r>
              <a:rPr lang="en-US" dirty="0" err="1">
                <a:solidFill>
                  <a:srgbClr val="032F62"/>
                </a:solidFill>
                <a:latin typeface="SFMono-Regular"/>
              </a:rPr>
              <a:t>Tye</a:t>
            </a:r>
            <a:r>
              <a:rPr lang="en-US" dirty="0">
                <a:solidFill>
                  <a:srgbClr val="032F62"/>
                </a:solidFill>
                <a:latin typeface="SFMono-Regular"/>
              </a:rPr>
              <a:t> and not filled it out, we’d love to hear from you.</a:t>
            </a:r>
            <a:endParaRPr lang="en-US" dirty="0">
              <a:solidFill>
                <a:srgbClr val="032F62"/>
              </a:solidFill>
              <a:latin typeface="SFMono-Regular"/>
              <a:hlinkClick r:id="rId2"/>
            </a:endParaRPr>
          </a:p>
          <a:p>
            <a:endParaRPr lang="en-US" dirty="0">
              <a:solidFill>
                <a:srgbClr val="032F62"/>
              </a:solidFill>
              <a:latin typeface="SFMono-Regular"/>
              <a:hlinkClick r:id="rId2"/>
            </a:endParaRPr>
          </a:p>
          <a:p>
            <a:r>
              <a:rPr lang="en-US" sz="2800" dirty="0">
                <a:solidFill>
                  <a:srgbClr val="032F62"/>
                </a:solidFill>
                <a:latin typeface="SFMono-Regular"/>
                <a:hlinkClick r:id="rId2"/>
              </a:rPr>
              <a:t>https://aka.ms/tyesurvey</a:t>
            </a:r>
            <a:endParaRPr lang="en-US" sz="2800" i="0" dirty="0">
              <a:solidFill>
                <a:srgbClr val="032F62"/>
              </a:solidFill>
              <a:effectLst/>
              <a:latin typeface="SFMono-Regular"/>
            </a:endParaRPr>
          </a:p>
          <a:p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3750876-9FA3-45C8-A7DA-4CA81F0103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574233" y="564180"/>
            <a:ext cx="4982040" cy="569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960C6E-C40E-4CAE-8CE6-9A4C8A0F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9B0FA0-951F-4BE9-A118-36C4E8D4A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68" y="2000765"/>
            <a:ext cx="6830378" cy="4001058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E7229F1-B542-4F3C-87AD-24A87267E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6068" y="1825625"/>
            <a:ext cx="5778638" cy="4351338"/>
          </a:xfrm>
        </p:spPr>
      </p:pic>
    </p:spTree>
    <p:extLst>
      <p:ext uri="{BB962C8B-B14F-4D97-AF65-F5344CB8AC3E}">
        <p14:creationId xmlns:p14="http://schemas.microsoft.com/office/powerpoint/2010/main" val="350136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307AE-44DC-4A77-85BB-1EC72BE2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D6FB6-7C0F-4E3B-B206-8A0316EB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Details on Languages from a different survey: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73A585-0B38-405A-BD27-B7421A2F56C8}"/>
              </a:ext>
            </a:extLst>
          </p:cNvPr>
          <p:cNvSpPr txBox="1">
            <a:spLocks/>
          </p:cNvSpPr>
          <p:nvPr/>
        </p:nvSpPr>
        <p:spPr>
          <a:xfrm>
            <a:off x="9042401" y="2278833"/>
            <a:ext cx="2888342" cy="43513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Takeaway: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Microservices are polyglot….</a:t>
            </a:r>
            <a:r>
              <a:rPr lang="en-US" dirty="0" err="1"/>
              <a:t>ish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Most people have JS (frontends).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Lots of people are interested </a:t>
            </a:r>
            <a:r>
              <a:rPr lang="en-US"/>
              <a:t>in Python.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F45D2C-9FD1-43B6-8BEF-92A3F61F5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70" y="2327364"/>
            <a:ext cx="7759148" cy="425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02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BFEE-116E-415B-99B5-D2FA7AD0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1085AD-DFAD-4BB8-9328-0CBE88A44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71" y="2171183"/>
            <a:ext cx="5872529" cy="251563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2F5C5C-716B-4CC4-805A-F1E93C739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541" y="1868556"/>
            <a:ext cx="5189630" cy="312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90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EB4616-AC40-4700-8498-92FB2458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E5F59-9283-436E-B24F-B8E5D248F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Microservices are had for junior developers, </a:t>
            </a:r>
            <a:r>
              <a:rPr lang="en-US" dirty="0" err="1"/>
              <a:t>Tye</a:t>
            </a:r>
            <a:r>
              <a:rPr lang="en-US" dirty="0"/>
              <a:t> is really helping me learn</a:t>
            </a:r>
          </a:p>
          <a:p>
            <a:endParaRPr lang="en-US" dirty="0"/>
          </a:p>
          <a:p>
            <a:r>
              <a:rPr lang="en-US" sz="2800" dirty="0">
                <a:latin typeface="Calibri"/>
                <a:cs typeface="Calibri"/>
              </a:rPr>
              <a:t>"</a:t>
            </a:r>
            <a:r>
              <a:rPr lang="en-US" sz="2800" dirty="0">
                <a:ea typeface="+mn-lt"/>
                <a:cs typeface="+mn-lt"/>
              </a:rPr>
              <a:t>FINALLY - someone cares about developing microservices and running locally. I don't need to write 100 </a:t>
            </a:r>
            <a:r>
              <a:rPr lang="en-US" sz="2800" dirty="0" err="1">
                <a:ea typeface="+mn-lt"/>
                <a:cs typeface="+mn-lt"/>
              </a:rPr>
              <a:t>Dockerfiles</a:t>
            </a:r>
            <a:r>
              <a:rPr lang="en-US" sz="2800" dirty="0">
                <a:ea typeface="+mn-lt"/>
                <a:cs typeface="+mn-lt"/>
              </a:rPr>
              <a:t>, write scripts, pass environment variables, add </a:t>
            </a:r>
            <a:r>
              <a:rPr lang="en-US" sz="2800" dirty="0" err="1">
                <a:ea typeface="+mn-lt"/>
                <a:cs typeface="+mn-lt"/>
              </a:rPr>
              <a:t>nuget</a:t>
            </a:r>
            <a:r>
              <a:rPr lang="en-US" sz="2800" dirty="0">
                <a:ea typeface="+mn-lt"/>
                <a:cs typeface="+mn-lt"/>
              </a:rPr>
              <a:t> packages, write dashboards, wire it all up.... "it just works“</a:t>
            </a:r>
          </a:p>
          <a:p>
            <a:endParaRPr lang="en-US" dirty="0">
              <a:latin typeface="Calibri"/>
              <a:ea typeface="+mn-lt"/>
              <a:cs typeface="+mn-lt"/>
            </a:endParaRPr>
          </a:p>
          <a:p>
            <a:r>
              <a:rPr lang="en-US" dirty="0"/>
              <a:t>Easy to setup has support for ELK/</a:t>
            </a:r>
            <a:r>
              <a:rPr lang="en-US" dirty="0" err="1"/>
              <a:t>Zipkin</a:t>
            </a:r>
            <a:endParaRPr lang="en-US" sz="2800" dirty="0">
              <a:latin typeface="Calibri"/>
              <a:cs typeface="Calibr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D5BD59-A440-4133-B5C9-318396C311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SSL errors made it impossible to use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Lack of documentation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Debugging is hard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Can’t satisfy my custom deployment requirements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154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D01829F5B63A4EA7D33B793AD70C09" ma:contentTypeVersion="15" ma:contentTypeDescription="Create a new document." ma:contentTypeScope="" ma:versionID="86cecd2ca344d2978eec4cd62caf660a">
  <xsd:schema xmlns:xsd="http://www.w3.org/2001/XMLSchema" xmlns:xs="http://www.w3.org/2001/XMLSchema" xmlns:p="http://schemas.microsoft.com/office/2006/metadata/properties" xmlns:ns3="83651536-d7d4-4bfb-9426-a9aaf275ea21" xmlns:ns4="b80a29a8-ccf4-40c7-8499-5a31ef415bab" targetNamespace="http://schemas.microsoft.com/office/2006/metadata/properties" ma:root="true" ma:fieldsID="73d2042eb826380ccafc341c18a6d440" ns3:_="" ns4:_="">
    <xsd:import namespace="83651536-d7d4-4bfb-9426-a9aaf275ea21"/>
    <xsd:import namespace="b80a29a8-ccf4-40c7-8499-5a31ef415ba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651536-d7d4-4bfb-9426-a9aaf275ea2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0a29a8-ccf4-40c7-8499-5a31ef415b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b80a29a8-ccf4-40c7-8499-5a31ef415ba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31ABDA-4A00-4F6F-8B87-87E55D708EC4}">
  <ds:schemaRefs>
    <ds:schemaRef ds:uri="83651536-d7d4-4bfb-9426-a9aaf275ea21"/>
    <ds:schemaRef ds:uri="b80a29a8-ccf4-40c7-8499-5a31ef415ba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0D0CC1D-2C1B-4ACB-8217-06339AD692F1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b80a29a8-ccf4-40c7-8499-5a31ef415bab"/>
    <ds:schemaRef ds:uri="http://purl.org/dc/elements/1.1/"/>
    <ds:schemaRef ds:uri="http://schemas.microsoft.com/office/2006/metadata/properties"/>
    <ds:schemaRef ds:uri="http://schemas.microsoft.com/office/infopath/2007/PartnerControls"/>
    <ds:schemaRef ds:uri="83651536-d7d4-4bfb-9426-a9aaf275ea21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3AD22D2-F81A-4F48-A59D-20F0EAF1F7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351</Words>
  <Application>Microsoft Office PowerPoint</Application>
  <PresentationFormat>Widescreen</PresentationFormat>
  <Paragraphs>77</Paragraphs>
  <Slides>21</Slides>
  <Notes>1</Notes>
  <HiddenSlides>8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1_Office Theme</vt:lpstr>
      <vt:lpstr>3_Office Theme</vt:lpstr>
      <vt:lpstr>2_Office Theme</vt:lpstr>
      <vt:lpstr>Developing and Deploying Microservices with Tye </vt:lpstr>
      <vt:lpstr>What are we talking about today?</vt:lpstr>
      <vt:lpstr>Why did we start Tye?</vt:lpstr>
      <vt:lpstr>Why an experiment?</vt:lpstr>
      <vt:lpstr>Tye Survey</vt:lpstr>
      <vt:lpstr>What did we learn?</vt:lpstr>
      <vt:lpstr>What did we learn?</vt:lpstr>
      <vt:lpstr>What did we learn?</vt:lpstr>
      <vt:lpstr>What did we learn?</vt:lpstr>
      <vt:lpstr>What did we learn?</vt:lpstr>
      <vt:lpstr>Demos</vt:lpstr>
      <vt:lpstr>What’s next?</vt:lpstr>
      <vt:lpstr>Thanks for joining!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haven’t shown in talks before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Glenn Condron</cp:lastModifiedBy>
  <cp:revision>10</cp:revision>
  <dcterms:created xsi:type="dcterms:W3CDTF">2020-08-18T20:47:27Z</dcterms:created>
  <dcterms:modified xsi:type="dcterms:W3CDTF">2020-11-13T18:32:06Z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0x010100F1D01829F5B63A4EA7D33B793AD70C09</vt:lpwstr>
  </property>
</Properties>
</file>